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8394-FC99-28C6-E92B-513880E32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CE7E6-8F9E-D7FE-E1F6-DB3BE345B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EA67E-2F39-D549-10AD-5B1F36D0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0C237-790E-7185-6FBB-4AAD4109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6DA4F-E31E-3338-DEB5-D74BE4BB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386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6FAEC-2673-A9AD-1C50-8A459695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0EA86-E161-3A0F-C12B-B430568C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3046D-4647-39E5-069F-6F378866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51808-6263-5330-BA9D-9C10812A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023B8-5A37-6A9F-9534-C22394EB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857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040AC-C64A-37F5-E4A0-386F583C6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AAFCE-BBBD-E89F-70C4-09621B672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7CD38-6061-6423-1801-E0094ADA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1650D-B044-C44E-078B-93462D99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7F09E-1E48-9546-5249-4FA08782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7930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6434-7129-026A-1EE0-D54DD9C3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E8A4-3D08-9147-3ED1-46FFEA67D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1F230-E9AC-0E80-1941-071AE937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2955E-5BA6-F51E-E871-84C99111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64C3-D1C6-6B8F-3CAA-F08028B4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65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1E45-071F-A27F-FF0E-BCDEC2BE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670F1-587F-E92B-2E80-E7F6CCBF7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B68C9-8A1E-2D67-7B4A-D4C79972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C34B9-F93C-0E5E-2403-75DCE628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5585B-4CA6-0005-AC97-919EC420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720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06968-3A77-BB8B-A100-25350B5C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FD47D-B99D-8FE9-1891-2433C96B8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1BA8E-3E5C-7F41-70ED-E5B2F2241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D8EED-D63E-0AE8-DA4A-623EBD09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2953F-4281-7DFD-D392-A4D3F493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E5BB3-618F-A667-00A4-6F54A6ED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675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D386-543F-6480-A5B7-42075C2F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34B89-6E3E-D021-628C-81E87EA8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A8D21-EB28-ED08-95C4-1A6E9A5A1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F2873-1294-05F8-878D-F1C1EC495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561E3-7549-143F-EE9D-19CB085AF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0F77A7-4A74-E078-620A-9214277F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77F4B-59FA-2BF5-EDA5-47C7A2AB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A946B-B191-3C5C-6625-3BFBE68B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034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44F66-B732-D42F-775E-25493DA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8D7B1-1F21-2EE7-9A93-9539D0606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DD26E-89CF-D6C6-B9FF-6A99E94D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98E11-5FAF-27AE-0533-11AE2C51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41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D6037-AB4C-3B30-C890-DFD9BED1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A5868-FE1E-F394-B355-2B00190B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FF58E-362A-237E-4AA4-5783BAC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78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E1DF-92F1-F79D-A652-F61FC1DF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2B588-FF76-77C6-027B-F97DB228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175F5-B844-A4CE-B387-9E292B601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C8D93-8CC9-651B-5CD1-4A145B3B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79687-56EF-E8EB-4983-85561C00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4938F-3CFF-979F-FA3E-9489431B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637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AF96-CB33-DEEE-D3AF-CAEB7832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AB87D0-E31B-2AE5-0A16-E0FCD3FC7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59922-2AFE-7855-F6D8-9B9F06E7D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80EE0-179B-7AF6-A12B-C4C766B98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69373-869D-C9DA-1FDE-3F23267B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27C5E-D33E-6889-4EBA-DB287FAA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2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26ECF-5B3A-F62E-933E-603E1263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B06E4-567F-61E4-A02C-A68748DBD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CF663-D285-2454-4F5C-8DD5A895E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D00C-78EA-4DDF-B966-C9296264B7BF}" type="datetimeFigureOut">
              <a:rPr lang="en-ID" smtClean="0"/>
              <a:t>22/10/2023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3DE10-80F1-06E3-1192-26A93ED42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D91B-9555-238C-64CE-2BF2BABF2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6405-AE99-4E62-9E66-0BC34FCA84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523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screen with a blue and white background">
            <a:extLst>
              <a:ext uri="{FF2B5EF4-FFF2-40B4-BE49-F238E27FC236}">
                <a16:creationId xmlns:a16="http://schemas.microsoft.com/office/drawing/2014/main" id="{6C2221A7-2A0F-48B1-BF02-EE5BFC5F3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00BB4-2CC8-00AA-9604-4EA4DE906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51" y="998568"/>
            <a:ext cx="8976478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ID" sz="5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4D56C-C0AA-9C17-2B05-FD31396AF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51" y="4831166"/>
            <a:ext cx="8976478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ID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">
            <a:extLst>
              <a:ext uri="{FF2B5EF4-FFF2-40B4-BE49-F238E27FC236}">
                <a16:creationId xmlns:a16="http://schemas.microsoft.com/office/drawing/2014/main" id="{F387CBC7-B857-33F6-96FA-3894BF0D2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" r="-2" b="-2"/>
          <a:stretch/>
        </p:blipFill>
        <p:spPr>
          <a:xfrm>
            <a:off x="-6588" y="10"/>
            <a:ext cx="12198588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0C16FB-9A28-170C-38BD-C9289CDC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414"/>
            <a:ext cx="10515600" cy="1012372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9DFBF-743E-486A-81BC-D90E3AFA1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8413"/>
            <a:ext cx="5181600" cy="4441373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696EF-6392-C9AE-46A6-7049606C7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08413"/>
            <a:ext cx="5181600" cy="4441372"/>
          </a:xfrm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4819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blue screen with a blue background">
            <a:extLst>
              <a:ext uri="{FF2B5EF4-FFF2-40B4-BE49-F238E27FC236}">
                <a16:creationId xmlns:a16="http://schemas.microsoft.com/office/drawing/2014/main" id="{0A7D5F75-CB20-8C60-C117-13954F506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D7ADA8-20F4-0E33-3DE4-C958DF08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CA202-3649-07EE-B27D-40D1223A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7204"/>
          </a:xfrm>
        </p:spPr>
        <p:txBody>
          <a:bodyPr/>
          <a:lstStyle/>
          <a:p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9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Dimas Widya Liestio Pamungkas</dc:creator>
  <cp:lastModifiedBy>Dimas Widya Liestio Pamungkas</cp:lastModifiedBy>
  <cp:revision>1</cp:revision>
  <dcterms:created xsi:type="dcterms:W3CDTF">2023-10-22T08:21:26Z</dcterms:created>
  <dcterms:modified xsi:type="dcterms:W3CDTF">2023-10-22T08:28:11Z</dcterms:modified>
</cp:coreProperties>
</file>